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5035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6389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0775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40020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48493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5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1691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4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8168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1976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7670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7259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9458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27585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7392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5809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3903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090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83992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13105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23435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77724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2230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6046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3677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45653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870020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371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89526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6453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6808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64529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2836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580605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323187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277296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763262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0022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34381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83437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4767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5934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3974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66267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31676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93268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06950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4064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877481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02248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60418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17360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27778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60467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3426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23/06/2024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jp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9244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 welfar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 welfare, Realism - @DariaMarusina (fast) (изменено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imal welfar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nimal welfar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3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2024-06-23T13:36:04Z</dcterms:modified>
</cp:coreProperties>
</file>