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4869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7312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87172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33098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55289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76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6639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9292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0913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53662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239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83050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41358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4874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6799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52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79464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50348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55871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00079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63976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44511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78062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82487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3446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3787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191308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4966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59234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0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84239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22945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98652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096116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708122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7745323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064460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59225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91540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0269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709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84271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06416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00259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92130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774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69388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36167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29490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19042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70176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52008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64991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15350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572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0343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Plant protection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lant protectio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Plant protec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Plant protectio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2024-04-10T15:24:22Z</dcterms:created>
  <dcterms:modified xsi:type="dcterms:W3CDTF">2024-06-09T14:57:56Z</dcterms:modified>
</cp:coreProperties>
</file>