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3629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9916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7034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4827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5274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1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731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390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6250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3179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1291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1139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667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8530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929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7156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6570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711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07110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1934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7626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025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025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9048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7389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88856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618441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80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2094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3024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7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0445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2865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4962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72238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33740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398077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480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07089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46986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460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4289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5707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0936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73994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93975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4883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150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9119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62133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18561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97998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051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2660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506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092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conserv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conservation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conserva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ature conserv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2024-06-09T14:37:21Z</dcterms:modified>
</cp:coreProperties>
</file>