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4759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62853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9431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40705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85554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9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8990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701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2434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1544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8034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0216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4715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41941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170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2368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378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292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68344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24702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08828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56721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3240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7278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5351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76852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523387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624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2933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5469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2419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11832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58860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010230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19471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103394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246652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3331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26550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25180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4575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04213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19645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1774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80943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14041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14699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4404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32592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004515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58184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55698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033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26182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448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559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Unicellular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Unicellular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icellular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Unicellular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2024-06-09T13:41:35Z</dcterms:modified>
</cp:coreProperties>
</file>