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736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5210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988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3586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9747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292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1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4827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5458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4913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895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5178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0240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4079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4521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1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463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578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4516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8975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95081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2450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87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1323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739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4185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4295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1740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45577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373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643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0396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2656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182950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088647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527629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0825660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27576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3826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1505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5803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2245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45864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95032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99545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66026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605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42895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78864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77251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88058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17186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80493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32035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097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3853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Unicellular animal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Unicellular animal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Unicellular animal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Unicellular animal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27</cp:revision>
  <dcterms:created xsi:type="dcterms:W3CDTF">2023-03-18T17:58:05Z</dcterms:created>
  <dcterms:modified xsi:type="dcterms:W3CDTF">2024-06-09T14:09:35Z</dcterms:modified>
</cp:coreProperties>
</file>