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09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7212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9406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925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2945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4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7689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31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3648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8751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886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048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1362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6409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6711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851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6508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84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3604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86408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4236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14225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0184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111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8373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91838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55248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996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6441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5491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8057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305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3690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1127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215409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21943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445300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65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9242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5370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63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0796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1736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79288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47006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04917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0876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73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09968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41973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7195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6566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9746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3326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11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502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Unicellular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Unicellular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icellular organism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Unicellular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2024-06-09T13:41:29Z</dcterms:modified>
</cp:coreProperties>
</file>