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1726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5979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787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3986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2404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796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232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278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464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33212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92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8660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379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7322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39046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93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415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371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86357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43136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0175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2887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585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4034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77463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963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26915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13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74969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74645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8011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65869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5356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231800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048513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811044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416171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7783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76486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68747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8198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12864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72085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8799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00985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8471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66418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12278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90303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79653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6064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62841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89548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71251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176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8582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Unicellular and multicellular organis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Unicellular and multicellular organis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Unicellular and multicellular organis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Unicellular and multicellular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2024-06-09T15:08:41Z</dcterms:modified>
</cp:coreProperties>
</file>