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299150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36808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95304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4522842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332450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184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96899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0186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701591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698327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234162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918482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291580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3280738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031950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0848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847523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0382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964604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78443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2517543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909005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598024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496215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245540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9243168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9674911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6898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003470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3027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814220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9027056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5668664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5478299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2479535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63519211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27477626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8199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0730335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988507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14062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741179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213934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2137387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3677214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832503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651256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8256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9342581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8172003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72316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5684001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8840710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478275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8362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85558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Monocotyledon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Monocotyledon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nocotyledons, Realism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Monocotyledons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7</cp:revision>
  <dcterms:created xsi:type="dcterms:W3CDTF">2024-04-10T15:26:27Z</dcterms:created>
  <dcterms:modified xsi:type="dcterms:W3CDTF">2024-06-09T14:01:05Z</dcterms:modified>
</cp:coreProperties>
</file>