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33521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68814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79505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03948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70835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692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3191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23771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76287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49042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5542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72427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13142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05730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14600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7893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55591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19150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34505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70562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51592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69268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72424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68964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73769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91658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325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20330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30834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46413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67912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89972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81958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233434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39209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3064443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2293473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84794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01266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75541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7360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3160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75529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44900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48384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2754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64337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32755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76663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60547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1271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54597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96949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04398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8824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12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Monocotyledonous plant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Monocotyledonous plant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Monocotyledonous plant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Monocotyledonous plant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2024-04-10T15:24:22Z</dcterms:created>
  <dcterms:modified xsi:type="dcterms:W3CDTF">2024-06-09T14:58:00Z</dcterms:modified>
</cp:coreProperties>
</file>