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046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73694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9774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9551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35512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6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9561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44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939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2715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4191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350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7276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0957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4576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492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901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00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53552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121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05447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42371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270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92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8680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7906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229966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82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0361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4566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3695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63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62544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62023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992159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39062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531022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185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9893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82427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991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29073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2921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26911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8692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6132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69425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54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3960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982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7918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90179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1407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6351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220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120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Monocotyledonous and dicotyledonous plan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Monocotyledonous and dicotyledonous pla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ocotyledonous and dicotyledonous plant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onocotyledonous and dicotyledonous plan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2024-06-09T14:59:28Z</dcterms:modified>
</cp:coreProperties>
</file>