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105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735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270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9033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5945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0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823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006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152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297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032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915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619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3979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4064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8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651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60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16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8890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320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7438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2298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833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317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890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95763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994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557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87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007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591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0956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332423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77019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7741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46236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7731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4577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6057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5574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775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675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7493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7183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706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921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9422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583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0119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5195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043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5943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59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33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49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cial insects 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cial insects 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cial insects 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cial insects 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2024-06-09T11:33:03Z</dcterms:modified>
</cp:coreProperties>
</file>