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8"/>
  </p:notesMasterIdLst>
  <p:sldIdLst>
    <p:sldId id="256" r:id="rId3"/>
    <p:sldId id="258" r:id="rId4"/>
    <p:sldId id="257" r:id="rId5"/>
    <p:sldId id="265" r:id="rId6"/>
    <p:sldId id="2047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28"/>
    <a:srgbClr val="151515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B71E-0426-40EC-8B34-C3ED4E1D75C3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083D8-8511-4351-96CE-2202C0F16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632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3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55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24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04881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638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996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82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1863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5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12333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3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734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739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0854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4523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82073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625322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27435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89921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613365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960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572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440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21619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41610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78972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88387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29940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15763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331790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19601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12702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818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2577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87774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807743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374350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802945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472072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6311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54715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55459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513903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476078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7144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92032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89416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83528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2882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541084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812001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93703342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49904858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19885439"/>
      </p:ext>
    </p:extLst>
  </p:cSld>
  <p:clrMapOvr>
    <a:masterClrMapping/>
  </p:clrMapOvr>
  <p:transition spd="slow" advTm="2000">
    <p:blinds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33104982"/>
      </p:ext>
    </p:extLst>
  </p:cSld>
  <p:clrMapOvr>
    <a:masterClrMapping/>
  </p:clrMapOvr>
  <p:transition spd="slow" advTm="2000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9077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718099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8970989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923568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06352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570357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46439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546070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0899825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333623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49312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419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53712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277267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421199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0405440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6444814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1451147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0327696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45533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90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877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9" Type="http://schemas.openxmlformats.org/officeDocument/2006/relationships/slideLayout" Target="../slideLayouts/slideLayout61.xml"/><Relationship Id="rId21" Type="http://schemas.openxmlformats.org/officeDocument/2006/relationships/slideLayout" Target="../slideLayouts/slideLayout43.xml"/><Relationship Id="rId34" Type="http://schemas.openxmlformats.org/officeDocument/2006/relationships/slideLayout" Target="../slideLayouts/slideLayout56.xml"/><Relationship Id="rId42" Type="http://schemas.openxmlformats.org/officeDocument/2006/relationships/slideLayout" Target="../slideLayouts/slideLayout64.xml"/><Relationship Id="rId47" Type="http://schemas.openxmlformats.org/officeDocument/2006/relationships/slideLayout" Target="../slideLayouts/slideLayout69.xml"/><Relationship Id="rId50" Type="http://schemas.openxmlformats.org/officeDocument/2006/relationships/slideLayout" Target="../slideLayouts/slideLayout72.xml"/><Relationship Id="rId55" Type="http://schemas.openxmlformats.org/officeDocument/2006/relationships/slideLayout" Target="../slideLayouts/slideLayout77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32" Type="http://schemas.openxmlformats.org/officeDocument/2006/relationships/slideLayout" Target="../slideLayouts/slideLayout54.xml"/><Relationship Id="rId37" Type="http://schemas.openxmlformats.org/officeDocument/2006/relationships/slideLayout" Target="../slideLayouts/slideLayout59.xml"/><Relationship Id="rId40" Type="http://schemas.openxmlformats.org/officeDocument/2006/relationships/slideLayout" Target="../slideLayouts/slideLayout62.xml"/><Relationship Id="rId45" Type="http://schemas.openxmlformats.org/officeDocument/2006/relationships/slideLayout" Target="../slideLayouts/slideLayout67.xml"/><Relationship Id="rId53" Type="http://schemas.openxmlformats.org/officeDocument/2006/relationships/slideLayout" Target="../slideLayouts/slideLayout75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53.xml"/><Relationship Id="rId44" Type="http://schemas.openxmlformats.org/officeDocument/2006/relationships/slideLayout" Target="../slideLayouts/slideLayout66.xml"/><Relationship Id="rId52" Type="http://schemas.openxmlformats.org/officeDocument/2006/relationships/slideLayout" Target="../slideLayouts/slideLayout74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Relationship Id="rId30" Type="http://schemas.openxmlformats.org/officeDocument/2006/relationships/slideLayout" Target="../slideLayouts/slideLayout52.xml"/><Relationship Id="rId35" Type="http://schemas.openxmlformats.org/officeDocument/2006/relationships/slideLayout" Target="../slideLayouts/slideLayout57.xml"/><Relationship Id="rId43" Type="http://schemas.openxmlformats.org/officeDocument/2006/relationships/slideLayout" Target="../slideLayouts/slideLayout65.xml"/><Relationship Id="rId48" Type="http://schemas.openxmlformats.org/officeDocument/2006/relationships/slideLayout" Target="../slideLayouts/slideLayout70.xml"/><Relationship Id="rId56" Type="http://schemas.openxmlformats.org/officeDocument/2006/relationships/theme" Target="../theme/theme2.xml"/><Relationship Id="rId8" Type="http://schemas.openxmlformats.org/officeDocument/2006/relationships/slideLayout" Target="../slideLayouts/slideLayout30.xml"/><Relationship Id="rId51" Type="http://schemas.openxmlformats.org/officeDocument/2006/relationships/slideLayout" Target="../slideLayouts/slideLayout73.xml"/><Relationship Id="rId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33" Type="http://schemas.openxmlformats.org/officeDocument/2006/relationships/slideLayout" Target="../slideLayouts/slideLayout55.xml"/><Relationship Id="rId38" Type="http://schemas.openxmlformats.org/officeDocument/2006/relationships/slideLayout" Target="../slideLayouts/slideLayout60.xml"/><Relationship Id="rId46" Type="http://schemas.openxmlformats.org/officeDocument/2006/relationships/slideLayout" Target="../slideLayouts/slideLayout68.xml"/><Relationship Id="rId20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63.xml"/><Relationship Id="rId54" Type="http://schemas.openxmlformats.org/officeDocument/2006/relationships/slideLayout" Target="../slideLayouts/slideLayout76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50.xml"/><Relationship Id="rId36" Type="http://schemas.openxmlformats.org/officeDocument/2006/relationships/slideLayout" Target="../slideLayouts/slideLayout58.xml"/><Relationship Id="rId4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42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1" r:id="rId14"/>
    <p:sldLayoutId id="2147483664" r:id="rId15"/>
    <p:sldLayoutId id="2147483665" r:id="rId16"/>
    <p:sldLayoutId id="2147483666" r:id="rId17"/>
    <p:sldLayoutId id="2147483671" r:id="rId18"/>
    <p:sldLayoutId id="2147483668" r:id="rId19"/>
    <p:sldLayoutId id="2147483672" r:id="rId20"/>
    <p:sldLayoutId id="2147483667" r:id="rId21"/>
    <p:sldLayoutId id="214748367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18358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06" r:id="rId33"/>
    <p:sldLayoutId id="2147483707" r:id="rId34"/>
    <p:sldLayoutId id="2147483708" r:id="rId35"/>
    <p:sldLayoutId id="2147483709" r:id="rId36"/>
    <p:sldLayoutId id="2147483710" r:id="rId37"/>
    <p:sldLayoutId id="2147483711" r:id="rId38"/>
    <p:sldLayoutId id="2147483712" r:id="rId39"/>
    <p:sldLayoutId id="2147483713" r:id="rId40"/>
    <p:sldLayoutId id="2147483714" r:id="rId41"/>
    <p:sldLayoutId id="2147483715" r:id="rId42"/>
    <p:sldLayoutId id="2147483716" r:id="rId43"/>
    <p:sldLayoutId id="2147483717" r:id="rId44"/>
    <p:sldLayoutId id="2147483718" r:id="rId45"/>
    <p:sldLayoutId id="2147483719" r:id="rId46"/>
    <p:sldLayoutId id="2147483720" r:id="rId47"/>
    <p:sldLayoutId id="2147483721" r:id="rId48"/>
    <p:sldLayoutId id="2147483722" r:id="rId49"/>
    <p:sldLayoutId id="2147483723" r:id="rId50"/>
    <p:sldLayoutId id="2147483724" r:id="rId51"/>
    <p:sldLayoutId id="2147483725" r:id="rId52"/>
    <p:sldLayoutId id="2147483726" r:id="rId53"/>
    <p:sldLayoutId id="2147483727" r:id="rId54"/>
    <p:sldLayoutId id="214748372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hyperlink" Target="https://t.me/slideclubru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vk.com/club64792812" TargetMode="Externa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chemeClr val="bg1"/>
                </a:solidFill>
              </a:rPr>
              <a:t>НАЗВАНИЕ ПРЕЗЕНТАЦИИ</a:t>
            </a:r>
            <a:endParaRPr lang="en-ID" sz="48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Автор презентации:</a:t>
            </a:r>
            <a:endParaRPr lang="en-ID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Рисунок 7" descr="Изображение выглядит как искусство, маска&#10;&#10;Автоматически созданное описание">
            <a:extLst>
              <a:ext uri="{FF2B5EF4-FFF2-40B4-BE49-F238E27FC236}">
                <a16:creationId xmlns:a16="http://schemas.microsoft.com/office/drawing/2014/main" id="{68D34274-5129-C43F-6227-14E59E94E45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0" b="23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C7CF9A9-FF6E-E786-33D1-9CB9CDA62D44}"/>
              </a:ext>
            </a:extLst>
          </p:cNvPr>
          <p:cNvSpPr txBox="1">
            <a:spLocks/>
          </p:cNvSpPr>
          <p:nvPr/>
        </p:nvSpPr>
        <p:spPr>
          <a:xfrm>
            <a:off x="287616" y="532852"/>
            <a:ext cx="569906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AC2800-43AB-68E3-0215-A27DBEC59693}"/>
              </a:ext>
            </a:extLst>
          </p:cNvPr>
          <p:cNvSpPr txBox="1"/>
          <p:nvPr/>
        </p:nvSpPr>
        <p:spPr>
          <a:xfrm>
            <a:off x="287616" y="1540912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Рисунок 7" descr="Изображение выглядит как дерево, растение, зеленый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15C902A4-A5DD-E57F-1131-04D0BA520D1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" r="50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011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ECB389C-6A20-AE50-E044-9CBE2830A83A}"/>
              </a:ext>
            </a:extLst>
          </p:cNvPr>
          <p:cNvSpPr txBox="1">
            <a:spLocks/>
          </p:cNvSpPr>
          <p:nvPr/>
        </p:nvSpPr>
        <p:spPr>
          <a:xfrm>
            <a:off x="279228" y="474129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2F1101-6A6E-F232-2126-4C84D7AC738C}"/>
              </a:ext>
            </a:extLst>
          </p:cNvPr>
          <p:cNvSpPr txBox="1"/>
          <p:nvPr/>
        </p:nvSpPr>
        <p:spPr>
          <a:xfrm>
            <a:off x="276432" y="1557690"/>
            <a:ext cx="55110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Рисунок 7" descr="Изображение выглядит как Цвет Majorelle blue, Цвет электрик, Фрактальные картинки, свет&#10;&#10;Автоматически созданное описание">
            <a:extLst>
              <a:ext uri="{FF2B5EF4-FFF2-40B4-BE49-F238E27FC236}">
                <a16:creationId xmlns:a16="http://schemas.microsoft.com/office/drawing/2014/main" id="{2D1E25D4-271C-DC6E-095A-BD71659F75E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9" r="63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39898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8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СПАСИБО ЗА ВНИМАНИЕ!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Изображение выглядит как зарисовка, искусство, рисунок, черно-белый&#10;&#10;Автоматически созданное описание">
            <a:extLst>
              <a:ext uri="{FF2B5EF4-FFF2-40B4-BE49-F238E27FC236}">
                <a16:creationId xmlns:a16="http://schemas.microsoft.com/office/drawing/2014/main" id="{F4A15DC1-EB2D-4347-210A-8BE45EB1347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1" r="117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Georgia</vt:lpstr>
      <vt:lpstr>Georgia Pro Black</vt:lpstr>
      <vt:lpstr>Noto Sans Symbols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Марусина Дарья</dc:creator>
  <cp:lastModifiedBy>Марусина Дарья</cp:lastModifiedBy>
  <cp:revision>28</cp:revision>
  <dcterms:created xsi:type="dcterms:W3CDTF">2023-03-18T17:58:05Z</dcterms:created>
  <dcterms:modified xsi:type="dcterms:W3CDTF">2024-06-30T20:53:16Z</dcterms:modified>
</cp:coreProperties>
</file>