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88772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89166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1754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66862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55378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39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7061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509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7275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3818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77095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82805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8082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90792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48374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6154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0687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098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34173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46950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75595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2793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8750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4354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4343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03184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405192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71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2683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9737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69093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57374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72998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323752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634028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6021368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451909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629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27167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85113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9297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86763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50288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476852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013412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12863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7813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021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36989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33865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81753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82617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14815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14273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1191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8376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General characteristics of chordate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General characteristics of chordate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neral characteristics of chordates, Realism (1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eneral characteristics of chordate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2024-06-09T14:01:13Z</dcterms:modified>
</cp:coreProperties>
</file>