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7586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82866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2838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82715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42611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1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3092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1442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0819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9691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368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4299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56780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16916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6924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4190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938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72955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24167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40429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80468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3519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2518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8685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14277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73710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25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3880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252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7521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43027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73498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584075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03310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825305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42949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2023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08173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50079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053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02035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57542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5376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19976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93270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57688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3030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8525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66874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17601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72534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20593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31472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1274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095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General Biolog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General Biolog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eral Biology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eneral Biolog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2024-06-09T13:40:30Z</dcterms:modified>
</cp:coreProperties>
</file>