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642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2555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2454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83945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3042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59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75957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8517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6457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6633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3426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222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47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30147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69684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75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22744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61650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14731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65086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56152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8037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87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06649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90338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250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897060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11841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94237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7466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048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4586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82094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676988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497582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452805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879670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52496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35452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15325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1060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08090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99818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53012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45943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735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56075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86754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91591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83987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54064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8297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17696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72329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90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7523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Formation of germ cell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ormation of germ cell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ormation of germ cell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Formation of germ cell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2024-04-10T15:23:40Z</dcterms:created>
  <dcterms:modified xsi:type="dcterms:W3CDTF">2024-06-09T15:08:46Z</dcterms:modified>
</cp:coreProperties>
</file>