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833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5685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489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595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797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1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943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624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509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654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168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252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267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8181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802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5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416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189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0912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3052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3965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3459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191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424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986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81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30552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36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09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157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91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4879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101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89111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95485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105578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9924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9599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4614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671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556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9784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89694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9592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76637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113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58846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873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65562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04033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1393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3568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18240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7607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94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093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Lifestyle and health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Lifestyle and healt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Lifestyle and healt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Lifestyle and healt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2024-06-30T18:22:05Z</dcterms:modified>
</cp:coreProperties>
</file>