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989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1474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21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6882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0083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6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812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886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008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57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879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826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343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7581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404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71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191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255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6360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3369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00016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0014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26983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4987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125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220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62027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9079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3226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760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6148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0119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32428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845515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990416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600473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663213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24398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33183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14471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2652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24716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08795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20854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82652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379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44837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56679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922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0387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34810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7704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5351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44811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840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296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rostbit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rostbit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rostbit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rostbit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2024-06-09T13:59:52Z</dcterms:modified>
</cp:coreProperties>
</file>