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2073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897420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775015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133056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93731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249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92210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0902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869116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761759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310761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744540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971614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056800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79038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182915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750222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9271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6336494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9259265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8832569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885831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75751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543399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12544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8404293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6222866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6660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31591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489099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96987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8104171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832382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96333069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76923624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3490980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8945378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3820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7623950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2349980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10120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1767288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130936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522933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911920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094235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094640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1042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7086816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588611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356969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6107619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510270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6795597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3044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27002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tabolic processes in the body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tabolic processes in the body, Realism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tabolic processes in the body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Metabolic processes in the body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solidFill>
            <a:srgbClr val="17453A">
              <a:alpha val="83922"/>
            </a:srgb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2024-04-10T15:26:27Z</dcterms:created>
  <dcterms:modified xsi:type="dcterms:W3CDTF">2024-06-09T15:14:53Z</dcterms:modified>
</cp:coreProperties>
</file>