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5619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3783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9286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4469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9820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457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2193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350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3585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4782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3085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32388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0175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7123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29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09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18586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46776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13173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93607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85913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94311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2533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034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0472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374367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55702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2393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98136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89255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39189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41679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844819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118377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9894512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729540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37812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14448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26182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0867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85123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38479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46023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8152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397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56667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69305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13863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72165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37160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18398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19400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54204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27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24.06.2024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3200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Metabolism, Realism2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etabolism, Realism (2) 2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6DC98D5-7018-810D-7C03-10AE821D07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8" b="18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Metabolism, Realism (1) 2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4</cp:revision>
  <dcterms:created xsi:type="dcterms:W3CDTF">2024-04-10T15:23:40Z</dcterms:created>
  <dcterms:modified xsi:type="dcterms:W3CDTF">2024-06-24T19:04:18Z</dcterms:modified>
</cp:coreProperties>
</file>