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00514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30295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64369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8522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92087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45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92318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75132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7018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2191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757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02421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0677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23862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70591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9247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90201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52224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08848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58336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35458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6568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593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2932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46723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17337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784635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09658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00540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40647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8541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01197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91234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668988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128757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297553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201202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38586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44684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14234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3303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59042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14268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25506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21879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416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00666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49878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03924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64978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03881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43764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56608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04310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397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82237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Metabolism in the cell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Metabolism in the cell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Metabolism in the cell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Metabolism in the cell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3</cp:revision>
  <dcterms:created xsi:type="dcterms:W3CDTF">2024-04-10T15:23:40Z</dcterms:created>
  <dcterms:modified xsi:type="dcterms:W3CDTF">2024-06-09T15:08:50Z</dcterms:modified>
</cp:coreProperties>
</file>