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3045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71482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20978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14827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149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094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81675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69631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1769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0663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43622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47222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69195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78559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2443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2993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54319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74846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51723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29418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38016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76871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32640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79262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48164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1372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1027515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42060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53774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63681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12953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71549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99023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578921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984200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3008828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0481591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3692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80594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79817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179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55153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66048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24454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8400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2830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49198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07006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2489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96398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42901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02030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32346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81595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0932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62398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Metabolism in plant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Metabolism in plant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Metabolism in plant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Metabolism in plant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2024-04-10T15:23:40Z</dcterms:created>
  <dcterms:modified xsi:type="dcterms:W3CDTF">2024-06-09T14:40:27Z</dcterms:modified>
</cp:coreProperties>
</file>