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9525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3952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4870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89245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3950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1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316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799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8683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4707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8569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7128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89800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2260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3337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0865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3823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50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29556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1888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6017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54387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6992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9995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0112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62266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68663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36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8785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5052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5404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91016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44176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651773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248841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191709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689797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278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2912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82528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7152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85686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6466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28917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90097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83797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5297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0059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79062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29106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74141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30078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58141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38396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6223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8046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etabolism and energy convers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etabolism and energy convers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tabolism and energy conversion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etabolism and energy conversion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2024-06-09T10:54:03Z</dcterms:modified>
</cp:coreProperties>
</file>