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459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6202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716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183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788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6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492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4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854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241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6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973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824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9656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46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12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181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91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83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2840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1753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136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910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167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680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578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61951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25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489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601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576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4390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39539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29986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52681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085206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364577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971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72799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5106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709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981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1024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2134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31863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252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15997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51805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39577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8830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349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31521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6408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0265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5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7611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exchange of energy and substances in the cell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xchange of energy and substances in the cell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xchange of energy and substances in the cell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exchange of energy and substances in the cell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2024-06-09T15:08:58Z</dcterms:modified>
</cp:coreProperties>
</file>