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08480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14887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8424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72262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422138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222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016862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9436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45208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93076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493983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105786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33023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948255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80626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024845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153164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233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086970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32839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692803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847313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8600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729348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437514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5805736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8213117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0439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138863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812285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848998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412360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408043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138414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1808519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4539593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5153617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6346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773175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109490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8219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695479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251414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974560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649253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751650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546286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9140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041836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612611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530450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342056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603442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492137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1784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5522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onkey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onkeys, Realism (3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onkey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Monkey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2024-04-10T15:26:27Z</dcterms:created>
  <dcterms:modified xsi:type="dcterms:W3CDTF">2024-06-09T10:58:49Z</dcterms:modified>
</cp:coreProperties>
</file>