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6696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545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2075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4898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5462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9797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3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1295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0746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228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4603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2047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4841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3568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4450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8081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50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04156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98671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3796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48574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0300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1739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6090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8795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345694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87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9647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6519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3201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187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5763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5725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595551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96924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744719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406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3307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32238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675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93310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13738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8766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82317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95521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06797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598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08680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685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54936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81338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1609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2793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569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04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тюрморт, Предметная фотография, ед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F7867021-4899-C87B-1CAA-9819ECEF8F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Человеческое лиц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B28F4B6-139B-9A89-1790-EFB9304FFE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09874FB-AB41-380B-023E-81CA7A2083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bout health in pictur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2024-06-28T21:25:55Z</dcterms:modified>
</cp:coreProperties>
</file>