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7189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81815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9889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17741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48279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1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1351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23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4499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4734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2599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8490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3968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60126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4397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5812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0397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05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09010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6741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13385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67324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7123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4289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2452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23712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021061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33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0017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2675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465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79970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79258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341141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322098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625439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3563680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848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11691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03683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808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72030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51715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09447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41012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53768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5081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82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75468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94851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68703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24669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44699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23335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7070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2142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About environmental pollutio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About environmental pollution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out environmental pollution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out environmental pollution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2024-06-09T14:02:45Z</dcterms:modified>
</cp:coreProperties>
</file>