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58976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00256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9017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35314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04315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78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0788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716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0852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461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517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76783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133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2013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1968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9610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93742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3439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2721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8371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6030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20893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6350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88508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97300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8891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503439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593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552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24793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7946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07107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0630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277853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915110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708325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812285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20288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68240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39252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1864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87035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33378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87979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573374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531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31735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61291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6161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78140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093474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77452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19821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81672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9206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1018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About cloning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About cloning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About cloning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About cloning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2024-06-09T11:13:09Z</dcterms:modified>
</cp:coreProperties>
</file>