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3234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17228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665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0076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3498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72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78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8395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8172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711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7901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294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978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2064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4328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702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24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6752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30061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0148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4814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2765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534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86985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0863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4488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3644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91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1855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88501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944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49301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19225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541087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502340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7357440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6448714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79518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2129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28541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5550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88740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6192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21841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79126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35515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3219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96102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43593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46474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19312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18584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31251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64696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478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87250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About cabbage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About cabbag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About cabbag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About cabbag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29</cp:revision>
  <dcterms:created xsi:type="dcterms:W3CDTF">2023-03-18T17:58:05Z</dcterms:created>
  <dcterms:modified xsi:type="dcterms:W3CDTF">2024-06-09T11:21:22Z</dcterms:modified>
</cp:coreProperties>
</file>