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887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715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372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0870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825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8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596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713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664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137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004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544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360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608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576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53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821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639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2580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8285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0453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3352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514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647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9908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972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84683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1500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952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5721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0559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12096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70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046457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682857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268878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552361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2218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55450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31166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8820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10309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891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43750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7896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175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43170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0922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2606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34211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05978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9262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72398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9555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86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379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Nucleic acid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ucleic acid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ucleic acid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Nucleic acid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2024-06-09T11:11:11Z</dcterms:modified>
</cp:coreProperties>
</file>