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044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7246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458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39973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7658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0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462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897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450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574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76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731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276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76105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0941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69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1653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449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1538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71972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1056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4368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023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6909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548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3271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119849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4069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5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211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1662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2099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2987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981352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86454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988216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731350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1539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2738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4880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382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7750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5726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59215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77823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6011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66864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6664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98969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602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67683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01797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65752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21494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21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027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Nutrition standards, Realism - @DariaMarusina (fast) (изменено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trition standard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utrition standard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Nutrition standard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2024-06-09T11:17:37Z</dcterms:modified>
</cp:coreProperties>
</file>