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872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11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976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100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81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963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938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24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840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5375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39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550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0256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604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4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236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4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743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980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5667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5279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693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347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160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5665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5891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052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401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96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214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3915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741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84747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28488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1777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122010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82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5358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9049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8538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783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186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4748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675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9920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915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0984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414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7253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5049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035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649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866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68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2128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Человеческое лиц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3406390-22A4-64C5-7034-8F758EA92E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Человеческое лицо, искусство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AC13AF70-6425-7774-85A5-5148B1DB4E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дерев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2BFD00B-DD1A-265A-F9E7-1C194D51B7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подводный, искусство, дере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1157319-8BC6-4066-5239-212CDD8FC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2024-06-30T21:02:37Z</dcterms:modified>
</cp:coreProperties>
</file>