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77503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38427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01591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53145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39284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04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0133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790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05379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4522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62454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23888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8493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13817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7378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95406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05403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6097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76616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78764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24479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14724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827504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26334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48535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359379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49005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1171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41339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4001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27775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8439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14179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3205081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442113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5342417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953222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1166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658162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73925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7542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33055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0949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011090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04141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60356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29791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5437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359133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204052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68463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624307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277427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4156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2904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39739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The human nervous system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pic>
        <p:nvPicPr>
          <p:cNvPr id="3" name="Рисунок 2" descr="The human nervous system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human nervous system, Realism (3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 human nervous system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12</cp:revision>
  <dcterms:created xsi:type="dcterms:W3CDTF">2024-04-10T15:26:27Z</dcterms:created>
  <dcterms:modified xsi:type="dcterms:W3CDTF">2024-06-09T11:36:33Z</dcterms:modified>
</cp:coreProperties>
</file>