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0253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9662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1199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1542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4536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159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9097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56219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7622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17723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50498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3889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30098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67773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66911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592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49481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85144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86521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34438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99096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53977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45264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93156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36909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3195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940175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90886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68063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15152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88696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290864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683770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57364304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1883692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56667479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8800421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539692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17705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266466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8448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007064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364847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70987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517019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706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98191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14442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87623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367061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21679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162148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330040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00382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1470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82177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Inorganic substances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Inorganic substance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Inorganic substance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Inorganic substance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2024-04-10T15:24:22Z</dcterms:created>
  <dcterms:modified xsi:type="dcterms:W3CDTF">2024-06-09T13:59:57Z</dcterms:modified>
</cp:coreProperties>
</file>