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11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643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97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0451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1769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3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56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02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639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744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661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848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467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275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30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026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90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21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073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2718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7728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0754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887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16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161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841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971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34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312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459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402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6563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9227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28394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282400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021092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8976587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4729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42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2091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847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3570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3380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0195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2580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09655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041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2372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2585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9871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62115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47801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1950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3272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1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86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Non-hereditary variability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Non-hereditary variabilit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Non-hereditary variabilit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on-hereditary variabilit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2024-06-09T11:29:29Z</dcterms:modified>
</cp:coreProperties>
</file>