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85278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911064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06549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448982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179812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3530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62021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1080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53054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79312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972641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42611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409509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50170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7404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85984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668598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51506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397716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184150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6784933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04980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05656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234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9388402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777255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1374174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428477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53180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933410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4177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486776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9765457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434819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49845236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6684739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72682786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5421881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243140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47183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092720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3898699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0607295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495609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158929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89257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8521551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6667032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2539412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7284007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320519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2962502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219519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151806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8905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386125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1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Non-cellular life form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Non-cellular life form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Non-cellular life form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Non-cellular life form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3</cp:revision>
  <dcterms:created xsi:type="dcterms:W3CDTF">2024-04-10T15:23:40Z</dcterms:created>
  <dcterms:modified xsi:type="dcterms:W3CDTF">2024-06-09T15:07:29Z</dcterms:modified>
</cp:coreProperties>
</file>