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83263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750163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19514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546418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31950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78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39193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06144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45712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60652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5802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14201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65497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868410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9842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1466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62614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67100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264326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32047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57542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269038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62624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10514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20997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20604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1818248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09191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728828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22490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19917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3046281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95074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5036649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99538164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36669880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05414164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4600423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7959522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841977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04939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1264167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5507392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7974341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9697061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87225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8049948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9206319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808196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9454986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1034867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1992834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2366794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0742966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63948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1564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Non-cellular forms of viruses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Non-cellular forms of viruse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4" b="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Non-cellular forms of viruse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55" r="94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Non-cellular forms of viruse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8</cp:revision>
  <dcterms:created xsi:type="dcterms:W3CDTF">2024-04-10T15:24:22Z</dcterms:created>
  <dcterms:modified xsi:type="dcterms:W3CDTF">2024-06-09T14:06:38Z</dcterms:modified>
</cp:coreProperties>
</file>