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4307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25975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92339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01058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2319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90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8643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4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272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2721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0814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650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7833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3295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7455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0166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1668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577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898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60154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4866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02101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8076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9366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017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29739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723603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44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4591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8682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360209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45823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46673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27518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548792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743415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860121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55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6056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99135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621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88518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6454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14781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3823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56532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20499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7658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961857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6802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0797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13292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49469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83860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7467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8248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ural network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ural network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eural network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eural network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2024-06-09T11:39:49Z</dcterms:modified>
</cp:coreProperties>
</file>