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486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6190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080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4069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3376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5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8417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600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0484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45321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257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914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96030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41326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4646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882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7814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5892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2301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03562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5827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2873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5642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14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7336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535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009794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1944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4146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6489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9813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79429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84975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1441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892225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277493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923969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45864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42140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12304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846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72476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50593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02191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88541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889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10299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7477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02737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11120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79623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82219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62878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8896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032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6719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errestrial and aerial habitat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errestrial and aerial habitat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errestrial and aerial habitat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errestrial and aerial habita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2024-04-10T15:23:40Z</dcterms:created>
  <dcterms:modified xsi:type="dcterms:W3CDTF">2024-06-09T11:10:58Z</dcterms:modified>
</cp:coreProperties>
</file>