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2727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3133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4074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3873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8162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496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7965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1272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17034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4331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68271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3398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49627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11439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4731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23782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4834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2475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69335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74779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0276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75546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80083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82539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68788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718545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9970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53725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57332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52258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65486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71125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25532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950782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813479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8589070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4776282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23684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29436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44202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8635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5562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40208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15205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46743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06709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451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98983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49850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84415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18665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77110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26691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07528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7030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40134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Human Science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Human Science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Human Science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Human Science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30</cp:revision>
  <dcterms:created xsi:type="dcterms:W3CDTF">2023-03-18T17:58:05Z</dcterms:created>
  <dcterms:modified xsi:type="dcterms:W3CDTF">2024-06-09T11:27:37Z</dcterms:modified>
</cp:coreProperties>
</file>