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925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32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7594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843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7581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35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516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8237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1982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6321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460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5496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2384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0285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418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3936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06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568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97018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48920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69060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22075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7066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5004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9570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054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4422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2564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5276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85525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91402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35352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66068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623550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2675969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7426357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5395128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64908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60483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61605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410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90250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46982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54810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32431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66035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746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74814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57336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61763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48892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23030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78500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68959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994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86871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Saturated steam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Saturated steam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Saturated steam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Saturated steam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29</cp:revision>
  <dcterms:created xsi:type="dcterms:W3CDTF">2023-03-18T17:58:05Z</dcterms:created>
  <dcterms:modified xsi:type="dcterms:W3CDTF">2024-06-09T11:20:52Z</dcterms:modified>
</cp:coreProperties>
</file>