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3723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42295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776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2588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7739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248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22844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5154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69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46663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2291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3192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4056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45146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78914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082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13469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93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3685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5448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70446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788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76225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90466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85703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095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506648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0103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42626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7199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48147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07408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03140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624616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5917608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4367136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0862419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13676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5184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8764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6593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26984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60979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50865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89468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841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65877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43692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96456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50968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9879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21445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25265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13079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214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22818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Hereditary disease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Hereditary disease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Hereditary disease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Hereditary disease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3</cp:revision>
  <dcterms:created xsi:type="dcterms:W3CDTF">2024-04-10T15:24:22Z</dcterms:created>
  <dcterms:modified xsi:type="dcterms:W3CDTF">2024-06-09T15:06:50Z</dcterms:modified>
</cp:coreProperties>
</file>