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44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4597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705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3947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5460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6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623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003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349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8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232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8348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1010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1961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6786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30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446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953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5777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66264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17362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4400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5479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7671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9275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2008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476806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3891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2286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9241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43150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3244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4849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5050644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18432693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68968369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16280577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45457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11824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50388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5393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91270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82392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09072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23125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6375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08139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39699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088159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91488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6528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21869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95718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00258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061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4973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Heredity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redity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redity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Heredity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2024-04-10T15:23:40Z</dcterms:created>
  <dcterms:modified xsi:type="dcterms:W3CDTF">2024-06-09T13:45:45Z</dcterms:modified>
</cp:coreProperties>
</file>