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189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7303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906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89770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63131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67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730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723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817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9797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0657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9627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767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156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4809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282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666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144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5204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8620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8572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55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975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987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626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811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79129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285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816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4020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3396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30015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20024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925052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620271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21538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820053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28788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531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9615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5481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85747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63168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39595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55755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0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60858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25843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294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96187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3717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09338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125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80503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91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080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Heredity and variabilit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eredity and variabilit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eredity and variabil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Heredity and variabil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2024-04-10T15:24:22Z</dcterms:created>
  <dcterms:modified xsi:type="dcterms:W3CDTF">2024-06-09T11:34:24Z</dcterms:modified>
</cp:coreProperties>
</file>