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8902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8287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7023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2802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98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900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7299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6529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402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1121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2809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1108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00875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44413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152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97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208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1937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86954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80687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47142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61058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3840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633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0954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29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652409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86807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9101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9249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77563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89346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65311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543006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409422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443468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283079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63621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79207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78953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789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51363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77436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09069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63309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987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99210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45906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67392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66755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7175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54011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26175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89190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181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15619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Human heredit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Human heredity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Human heredity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Human heredit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2024-06-09T11:13:01Z</dcterms:modified>
</cp:coreProperties>
</file>