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372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6624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066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1338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0645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8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6160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525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744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92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240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178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385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3597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098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8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802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41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71624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2010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620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1854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109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645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191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165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64001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26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611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09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222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4170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946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789630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371365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68449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474117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9539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7953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26691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13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88995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4813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5619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4567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7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2066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7117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67793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46630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98958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24122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89761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08169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421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683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Hereditary variability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reditary variability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reditary variabilit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Hereditary variabilit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2024-06-09T11:17:18Z</dcterms:modified>
</cp:coreProperties>
</file>