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7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5837419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7260708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09745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1390049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22278265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6342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071152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44149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3435900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35182931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83052258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3985890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704889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491573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32150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71756952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3872618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58437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390065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603993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378020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8409301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6787850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08833007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3400179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3746907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67747161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8695662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49009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2747865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32830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978119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4467145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942160132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28771925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58971015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77877859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1392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34457633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297263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905908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438627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118190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72882765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9722763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6125914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6729131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967578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48301956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80511713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4264257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171754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7126328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234558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825214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6643432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Inheritance of traits in organisms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Inheritance of traits in organisms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nheritance of traits in organisms, Realism (1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Inheritance of traits in organisms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2024-06-09T10:54:07Z</dcterms:modified>
</cp:coreProperties>
</file>