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480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273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142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2655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1254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1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42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73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226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468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995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92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051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0064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374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82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005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573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165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5228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6324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824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911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897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085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7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59575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00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231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906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523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4465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0849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740984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875186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342418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68529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5777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3082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7440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711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3003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566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02596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3622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53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7366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7774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67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283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918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799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4430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3976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853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423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sects of the world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s of the world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sects of the world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sects of the world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2024-06-09T11:08:08Z</dcterms:modified>
</cp:coreProperties>
</file>