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456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5747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916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0016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8944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0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935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970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83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754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035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184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108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8022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707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49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7456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933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3226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6181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5672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2763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0479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2789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1588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818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0208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448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6825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2716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894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3649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13517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706748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375913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606367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932288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8655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6772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588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681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7806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3479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17907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88675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211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96368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7596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4461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66138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84227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82283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91642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3674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543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9696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Insects and human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Insects and human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Insects and human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Insects and human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2024-06-09T11:08:14Z</dcterms:modified>
</cp:coreProperties>
</file>