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197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25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835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4160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5002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6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90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06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212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265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928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516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183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3115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804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679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2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932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9326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4348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2439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901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134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99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02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4686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09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188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648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109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844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5815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1215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451351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3392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463680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0620654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3830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183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1208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6360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3462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5267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7955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2389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76115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015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5309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4238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3800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2123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7921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8530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6987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435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0905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скелет, музей, череп, ископаемое&#10;&#10;Автоматически созданное описание">
            <a:extLst>
              <a:ext uri="{FF2B5EF4-FFF2-40B4-BE49-F238E27FC236}">
                <a16:creationId xmlns:a16="http://schemas.microsoft.com/office/drawing/2014/main" id="{6C12A6C1-C768-64B2-FBD0-96FBE92837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череп, рисунок, зарисовка, кость&#10;&#10;Автоматически созданное описание">
            <a:extLst>
              <a:ext uri="{FF2B5EF4-FFF2-40B4-BE49-F238E27FC236}">
                <a16:creationId xmlns:a16="http://schemas.microsoft.com/office/drawing/2014/main" id="{FB1EB9CA-4823-897D-2AE4-6E053D1099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5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зарисовка, рисунок, иллюстрация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34D033D-564C-FA5E-316C-6D26376916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6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 descr="Изображение выглядит как зарисовка, рисунок, иллюстрация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6431272-F4C8-B33C-248E-8FADFE83D4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32</cp:revision>
  <dcterms:created xsi:type="dcterms:W3CDTF">2023-03-18T17:58:05Z</dcterms:created>
  <dcterms:modified xsi:type="dcterms:W3CDTF">2024-06-30T20:47:42Z</dcterms:modified>
</cp:coreProperties>
</file>