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400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44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8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85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259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6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164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593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518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950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3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83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701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3137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32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742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055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18444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3921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334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799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08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6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896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921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06197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5601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83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924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300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8236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842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02198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572473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06828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02664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7179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40550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6873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66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9517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511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787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6219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7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061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8930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5204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9422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89117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8607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52825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37945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8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777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uperclass of fis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uperclass of fish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uperclass of fis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uperclass of fis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2024-04-10T15:23:40Z</dcterms:created>
  <dcterms:modified xsi:type="dcterms:W3CDTF">2024-06-09T14:08:17Z</dcterms:modified>
</cp:coreProperties>
</file>